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Relationships xmlns="http://schemas.openxmlformats.org/package/2006/relationships"><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 Id="rId5" Type="http://schemas.openxmlformats.org/officeDocument/2006/relationships/custom-properties" Target="docProps/custom.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notesMasterIdLst>
    <p:notesMasterId r:id="rId3"/>
  </p:notesMasterIdLst>
  <p:sldIdLst>
    <p:sldId id="259" r:id="rId4"/>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AEEFB"/>
    <a:srgbClr val="FBC293"/>
    <a:srgbClr val="B8CF8B"/>
    <a:srgbClr val="FBE3D6"/>
    <a:srgbClr val="FCD5B5"/>
    <a:srgbClr val="D7E4BD"/>
    <a:srgbClr val="0F9E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86"/>
    <p:restoredTop sz="94660"/>
  </p:normalViewPr>
  <p:slideViewPr>
    <p:cSldViewPr snapToGrid="0">
      <p:cViewPr varScale="1">
        <p:scale>
          <a:sx n="109" d="100"/>
          <a:sy n="109" d="100"/>
        </p:scale>
        <p:origin x="-2532" y="-90"/>
      </p:cViewPr>
      <p:guideLst/>
    </p:cSldViewPr>
  </p:slideViewPr>
  <p:notesTextViewPr>
    <p:cViewPr>
      <p:scale>
        <a:sx n="1" d="1"/>
        <a:sy n="1" d="1"/>
      </p:scale>
      <p:origin x="0" y="0"/>
    </p:cViewPr>
  </p:notesTextViewPr>
  <p:gridSpacing cx="72008" cy="72008"/>
</p:viewPr>
</file>

<file path=ppt/_rels/presentation.xml.rels><?xml version="1.0" encoding="UTF-8"?><Relationships xmlns="http://schemas.openxmlformats.org/package/2006/relationships"><Relationship Id="rId1" Type="http://schemas.openxmlformats.org/officeDocument/2006/relationships/theme" Target="theme/theme1.xml" /><Relationship Id="rId2" Type="http://schemas.openxmlformats.org/officeDocument/2006/relationships/slideMaster" Target="slideMasters/slideMaster1.xml" /><Relationship Id="rId3" Type="http://schemas.openxmlformats.org/officeDocument/2006/relationships/notesMaster" Target="notesMasters/notesMaster1.xml" /><Relationship Id="rId4" Type="http://schemas.openxmlformats.org/officeDocument/2006/relationships/slide" Target="slides/slide1.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notesMasters/_rels/notesMaster1.xml.rels><?xml version="1.0" encoding="UTF-8"?><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15374" y="0"/>
            <a:ext cx="2918831" cy="493316"/>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2015/2/5</a:t>
            </a:fld>
            <a:endParaRPr kumimoji="1" lang="ja-JP" altLang="en-US"/>
          </a:p>
        </p:txBody>
      </p:sp>
      <p:sp>
        <p:nvSpPr>
          <p:cNvPr id="1102" name="スライド イメージ プレースホルダー 3"/>
          <p:cNvSpPr>
            <a:spLocks noGrp="1" noRot="1" noChangeAspect="1"/>
          </p:cNvSpPr>
          <p:nvPr>
            <p:ph type="sldImg" idx="2"/>
          </p:nvPr>
        </p:nvSpPr>
        <p:spPr>
          <a:xfrm>
            <a:off x="901304" y="739973"/>
            <a:ext cx="4933157" cy="369986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73576" y="4686499"/>
            <a:ext cx="5388610" cy="4439841"/>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04"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15374" y="9371285"/>
            <a:ext cx="2918831" cy="493316"/>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0" name=""/>
        <p:cNvGrpSpPr/>
        <p:nvPr/>
      </p:nvGrpSpPr>
      <p:grpSpPr>
        <a:xfrm>
          <a:off x="0" y="0"/>
          <a:ext cx="0" cy="0"/>
          <a:chOff x="0" y="0"/>
          <a:chExt cx="0" cy="0"/>
        </a:xfrm>
      </p:grpSpPr>
      <p:sp>
        <p:nvSpPr>
          <p:cNvPr id="1031"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1032"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033" name="Date Placeholder 3"/>
          <p:cNvSpPr>
            <a:spLocks noGrp="1"/>
          </p:cNvSpPr>
          <p:nvPr>
            <p:ph type="dt" sz="half" idx="10"/>
          </p:nvPr>
        </p:nvSpPr>
        <p:spPr/>
        <p:txBody>
          <a:bodyPr/>
          <a:lstStyle/>
          <a:p>
            <a:fld id="{8E7F79C8-9834-4250-9D56-D791FB342C01}" type="datetimeFigureOut">
              <a:rPr kumimoji="1" lang="ja-JP" altLang="en-US" smtClean="0"/>
              <a:t>2026/3/16</a:t>
            </a:fld>
            <a:endParaRPr kumimoji="1" lang="ja-JP" altLang="en-US"/>
          </a:p>
        </p:txBody>
      </p:sp>
      <p:sp>
        <p:nvSpPr>
          <p:cNvPr id="1034" name="Footer Placeholder 4"/>
          <p:cNvSpPr>
            <a:spLocks noGrp="1"/>
          </p:cNvSpPr>
          <p:nvPr>
            <p:ph type="ftr" sz="quarter" idx="11"/>
          </p:nvPr>
        </p:nvSpPr>
        <p:spPr/>
        <p:txBody>
          <a:bodyPr/>
          <a:lstStyle/>
          <a:p>
            <a:endParaRPr kumimoji="1" lang="ja-JP" altLang="en-US"/>
          </a:p>
        </p:txBody>
      </p:sp>
      <p:sp>
        <p:nvSpPr>
          <p:cNvPr id="1035"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693924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0" name=""/>
        <p:cNvGrpSpPr/>
        <p:nvPr/>
      </p:nvGrpSpPr>
      <p:grpSpPr>
        <a:xfrm>
          <a:off x="0" y="0"/>
          <a:ext cx="0" cy="0"/>
          <a:chOff x="0" y="0"/>
          <a:chExt cx="0" cy="0"/>
        </a:xfrm>
      </p:grpSpPr>
      <p:sp>
        <p:nvSpPr>
          <p:cNvPr id="1088" name="Title 1"/>
          <p:cNvSpPr>
            <a:spLocks noGrp="1"/>
          </p:cNvSpPr>
          <p:nvPr>
            <p:ph type="title"/>
          </p:nvPr>
        </p:nvSpPr>
        <p:spPr/>
        <p:txBody>
          <a:bodyPr/>
          <a:lstStyle/>
          <a:p>
            <a:r>
              <a:rPr lang="ja-JP" altLang="en-US"/>
              <a:t>マスター タイトルの書式設定</a:t>
            </a:r>
            <a:endParaRPr lang="en-US" dirty="0"/>
          </a:p>
        </p:txBody>
      </p:sp>
      <p:sp>
        <p:nvSpPr>
          <p:cNvPr id="1089"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0" name="Date Placeholder 3"/>
          <p:cNvSpPr>
            <a:spLocks noGrp="1"/>
          </p:cNvSpPr>
          <p:nvPr>
            <p:ph type="dt" sz="half" idx="10"/>
          </p:nvPr>
        </p:nvSpPr>
        <p:spPr/>
        <p:txBody>
          <a:bodyPr/>
          <a:lstStyle/>
          <a:p>
            <a:fld id="{8E7F79C8-9834-4250-9D56-D791FB342C01}" type="datetimeFigureOut">
              <a:rPr kumimoji="1" lang="ja-JP" altLang="en-US" smtClean="0"/>
              <a:t>2026/3/16</a:t>
            </a:fld>
            <a:endParaRPr kumimoji="1" lang="ja-JP" altLang="en-US"/>
          </a:p>
        </p:txBody>
      </p:sp>
      <p:sp>
        <p:nvSpPr>
          <p:cNvPr id="1091" name="Footer Placeholder 4"/>
          <p:cNvSpPr>
            <a:spLocks noGrp="1"/>
          </p:cNvSpPr>
          <p:nvPr>
            <p:ph type="ftr" sz="quarter" idx="11"/>
          </p:nvPr>
        </p:nvSpPr>
        <p:spPr/>
        <p:txBody>
          <a:bodyPr/>
          <a:lstStyle/>
          <a:p>
            <a:endParaRPr kumimoji="1" lang="ja-JP" altLang="en-US"/>
          </a:p>
        </p:txBody>
      </p:sp>
      <p:sp>
        <p:nvSpPr>
          <p:cNvPr id="1092"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292166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0" name=""/>
        <p:cNvGrpSpPr/>
        <p:nvPr/>
      </p:nvGrpSpPr>
      <p:grpSpPr>
        <a:xfrm>
          <a:off x="0" y="0"/>
          <a:ext cx="0" cy="0"/>
          <a:chOff x="0" y="0"/>
          <a:chExt cx="0" cy="0"/>
        </a:xfrm>
      </p:grpSpPr>
      <p:sp>
        <p:nvSpPr>
          <p:cNvPr id="1094"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1095"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6" name="Date Placeholder 3"/>
          <p:cNvSpPr>
            <a:spLocks noGrp="1"/>
          </p:cNvSpPr>
          <p:nvPr>
            <p:ph type="dt" sz="half" idx="10"/>
          </p:nvPr>
        </p:nvSpPr>
        <p:spPr/>
        <p:txBody>
          <a:bodyPr/>
          <a:lstStyle/>
          <a:p>
            <a:fld id="{8E7F79C8-9834-4250-9D56-D791FB342C01}" type="datetimeFigureOut">
              <a:rPr kumimoji="1" lang="ja-JP" altLang="en-US" smtClean="0"/>
              <a:t>2026/3/16</a:t>
            </a:fld>
            <a:endParaRPr kumimoji="1" lang="ja-JP" altLang="en-US"/>
          </a:p>
        </p:txBody>
      </p:sp>
      <p:sp>
        <p:nvSpPr>
          <p:cNvPr id="1097" name="Footer Placeholder 4"/>
          <p:cNvSpPr>
            <a:spLocks noGrp="1"/>
          </p:cNvSpPr>
          <p:nvPr>
            <p:ph type="ftr" sz="quarter" idx="11"/>
          </p:nvPr>
        </p:nvSpPr>
        <p:spPr/>
        <p:txBody>
          <a:bodyPr/>
          <a:lstStyle/>
          <a:p>
            <a:endParaRPr kumimoji="1" lang="ja-JP" altLang="en-US"/>
          </a:p>
        </p:txBody>
      </p:sp>
      <p:sp>
        <p:nvSpPr>
          <p:cNvPr id="1098"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831931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0" name=""/>
        <p:cNvGrpSpPr/>
        <p:nvPr/>
      </p:nvGrpSpPr>
      <p:grpSpPr>
        <a:xfrm>
          <a:off x="0" y="0"/>
          <a:ext cx="0" cy="0"/>
          <a:chOff x="0" y="0"/>
          <a:chExt cx="0" cy="0"/>
        </a:xfrm>
      </p:grpSpPr>
      <p:sp>
        <p:nvSpPr>
          <p:cNvPr id="1037" name="Title 1"/>
          <p:cNvSpPr>
            <a:spLocks noGrp="1"/>
          </p:cNvSpPr>
          <p:nvPr>
            <p:ph type="title"/>
          </p:nvPr>
        </p:nvSpPr>
        <p:spPr/>
        <p:txBody>
          <a:bodyPr/>
          <a:lstStyle/>
          <a:p>
            <a:r>
              <a:rPr lang="ja-JP" altLang="en-US"/>
              <a:t>マスター タイトルの書式設定</a:t>
            </a:r>
            <a:endParaRPr lang="en-US" dirty="0"/>
          </a:p>
        </p:txBody>
      </p:sp>
      <p:sp>
        <p:nvSpPr>
          <p:cNvPr id="1038"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39" name="Date Placeholder 3"/>
          <p:cNvSpPr>
            <a:spLocks noGrp="1"/>
          </p:cNvSpPr>
          <p:nvPr>
            <p:ph type="dt" sz="half" idx="10"/>
          </p:nvPr>
        </p:nvSpPr>
        <p:spPr/>
        <p:txBody>
          <a:bodyPr/>
          <a:lstStyle/>
          <a:p>
            <a:fld id="{8E7F79C8-9834-4250-9D56-D791FB342C01}" type="datetimeFigureOut">
              <a:rPr kumimoji="1" lang="ja-JP" altLang="en-US" smtClean="0"/>
              <a:t>2026/3/16</a:t>
            </a:fld>
            <a:endParaRPr kumimoji="1" lang="ja-JP" altLang="en-US"/>
          </a:p>
        </p:txBody>
      </p:sp>
      <p:sp>
        <p:nvSpPr>
          <p:cNvPr id="1040" name="Footer Placeholder 4"/>
          <p:cNvSpPr>
            <a:spLocks noGrp="1"/>
          </p:cNvSpPr>
          <p:nvPr>
            <p:ph type="ftr" sz="quarter" idx="11"/>
          </p:nvPr>
        </p:nvSpPr>
        <p:spPr/>
        <p:txBody>
          <a:bodyPr/>
          <a:lstStyle/>
          <a:p>
            <a:endParaRPr kumimoji="1" lang="ja-JP" altLang="en-US"/>
          </a:p>
        </p:txBody>
      </p:sp>
      <p:sp>
        <p:nvSpPr>
          <p:cNvPr id="1041"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419518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0" name=""/>
        <p:cNvGrpSpPr/>
        <p:nvPr/>
      </p:nvGrpSpPr>
      <p:grpSpPr>
        <a:xfrm>
          <a:off x="0" y="0"/>
          <a:ext cx="0" cy="0"/>
          <a:chOff x="0" y="0"/>
          <a:chExt cx="0" cy="0"/>
        </a:xfrm>
      </p:grpSpPr>
      <p:sp>
        <p:nvSpPr>
          <p:cNvPr id="1043"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1044"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1045" name="Date Placeholder 3"/>
          <p:cNvSpPr>
            <a:spLocks noGrp="1"/>
          </p:cNvSpPr>
          <p:nvPr>
            <p:ph type="dt" sz="half" idx="10"/>
          </p:nvPr>
        </p:nvSpPr>
        <p:spPr/>
        <p:txBody>
          <a:bodyPr/>
          <a:lstStyle/>
          <a:p>
            <a:fld id="{8E7F79C8-9834-4250-9D56-D791FB342C01}" type="datetimeFigureOut">
              <a:rPr kumimoji="1" lang="ja-JP" altLang="en-US" smtClean="0"/>
              <a:t>2026/3/16</a:t>
            </a:fld>
            <a:endParaRPr kumimoji="1" lang="ja-JP" altLang="en-US"/>
          </a:p>
        </p:txBody>
      </p:sp>
      <p:sp>
        <p:nvSpPr>
          <p:cNvPr id="1046" name="Footer Placeholder 4"/>
          <p:cNvSpPr>
            <a:spLocks noGrp="1"/>
          </p:cNvSpPr>
          <p:nvPr>
            <p:ph type="ftr" sz="quarter" idx="11"/>
          </p:nvPr>
        </p:nvSpPr>
        <p:spPr/>
        <p:txBody>
          <a:bodyPr/>
          <a:lstStyle/>
          <a:p>
            <a:endParaRPr kumimoji="1" lang="ja-JP" altLang="en-US"/>
          </a:p>
        </p:txBody>
      </p:sp>
      <p:sp>
        <p:nvSpPr>
          <p:cNvPr id="1047"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569303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0" name=""/>
        <p:cNvGrpSpPr/>
        <p:nvPr/>
      </p:nvGrpSpPr>
      <p:grpSpPr>
        <a:xfrm>
          <a:off x="0" y="0"/>
          <a:ext cx="0" cy="0"/>
          <a:chOff x="0" y="0"/>
          <a:chExt cx="0" cy="0"/>
        </a:xfrm>
      </p:grpSpPr>
      <p:sp>
        <p:nvSpPr>
          <p:cNvPr id="1049" name="Title 1"/>
          <p:cNvSpPr>
            <a:spLocks noGrp="1"/>
          </p:cNvSpPr>
          <p:nvPr>
            <p:ph type="title"/>
          </p:nvPr>
        </p:nvSpPr>
        <p:spPr/>
        <p:txBody>
          <a:bodyPr/>
          <a:lstStyle/>
          <a:p>
            <a:r>
              <a:rPr lang="ja-JP" altLang="en-US"/>
              <a:t>マスター タイトルの書式設定</a:t>
            </a:r>
            <a:endParaRPr lang="en-US" dirty="0"/>
          </a:p>
        </p:txBody>
      </p:sp>
      <p:sp>
        <p:nvSpPr>
          <p:cNvPr id="1050"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1"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2" name="Date Placeholder 4"/>
          <p:cNvSpPr>
            <a:spLocks noGrp="1"/>
          </p:cNvSpPr>
          <p:nvPr>
            <p:ph type="dt" sz="half" idx="10"/>
          </p:nvPr>
        </p:nvSpPr>
        <p:spPr/>
        <p:txBody>
          <a:bodyPr/>
          <a:lstStyle/>
          <a:p>
            <a:fld id="{8E7F79C8-9834-4250-9D56-D791FB342C01}" type="datetimeFigureOut">
              <a:rPr kumimoji="1" lang="ja-JP" altLang="en-US" smtClean="0"/>
              <a:t>2026/3/16</a:t>
            </a:fld>
            <a:endParaRPr kumimoji="1" lang="ja-JP" altLang="en-US"/>
          </a:p>
        </p:txBody>
      </p:sp>
      <p:sp>
        <p:nvSpPr>
          <p:cNvPr id="1053" name="Footer Placeholder 5"/>
          <p:cNvSpPr>
            <a:spLocks noGrp="1"/>
          </p:cNvSpPr>
          <p:nvPr>
            <p:ph type="ftr" sz="quarter" idx="11"/>
          </p:nvPr>
        </p:nvSpPr>
        <p:spPr/>
        <p:txBody>
          <a:bodyPr/>
          <a:lstStyle/>
          <a:p>
            <a:endParaRPr kumimoji="1" lang="ja-JP" altLang="en-US"/>
          </a:p>
        </p:txBody>
      </p:sp>
      <p:sp>
        <p:nvSpPr>
          <p:cNvPr id="1054" name="Slide Number Placeholder 6"/>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421351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0" name=""/>
        <p:cNvGrpSpPr/>
        <p:nvPr/>
      </p:nvGrpSpPr>
      <p:grpSpPr>
        <a:xfrm>
          <a:off x="0" y="0"/>
          <a:ext cx="0" cy="0"/>
          <a:chOff x="0" y="0"/>
          <a:chExt cx="0" cy="0"/>
        </a:xfrm>
      </p:grpSpPr>
      <p:sp>
        <p:nvSpPr>
          <p:cNvPr id="1056"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1057"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58"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9"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0"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61" name="Date Placeholder 6"/>
          <p:cNvSpPr>
            <a:spLocks noGrp="1"/>
          </p:cNvSpPr>
          <p:nvPr>
            <p:ph type="dt" sz="half" idx="10"/>
          </p:nvPr>
        </p:nvSpPr>
        <p:spPr/>
        <p:txBody>
          <a:bodyPr/>
          <a:lstStyle/>
          <a:p>
            <a:fld id="{8E7F79C8-9834-4250-9D56-D791FB342C01}" type="datetimeFigureOut">
              <a:rPr kumimoji="1" lang="ja-JP" altLang="en-US" smtClean="0"/>
              <a:t>2026/3/16</a:t>
            </a:fld>
            <a:endParaRPr kumimoji="1" lang="ja-JP" altLang="en-US"/>
          </a:p>
        </p:txBody>
      </p:sp>
      <p:sp>
        <p:nvSpPr>
          <p:cNvPr id="1062" name="Footer Placeholder 7"/>
          <p:cNvSpPr>
            <a:spLocks noGrp="1"/>
          </p:cNvSpPr>
          <p:nvPr>
            <p:ph type="ftr" sz="quarter" idx="11"/>
          </p:nvPr>
        </p:nvSpPr>
        <p:spPr/>
        <p:txBody>
          <a:bodyPr/>
          <a:lstStyle/>
          <a:p>
            <a:endParaRPr kumimoji="1" lang="ja-JP" altLang="en-US"/>
          </a:p>
        </p:txBody>
      </p:sp>
      <p:sp>
        <p:nvSpPr>
          <p:cNvPr id="1063" name="Slide Number Placeholder 8"/>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05409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0" name=""/>
        <p:cNvGrpSpPr/>
        <p:nvPr/>
      </p:nvGrpSpPr>
      <p:grpSpPr>
        <a:xfrm>
          <a:off x="0" y="0"/>
          <a:ext cx="0" cy="0"/>
          <a:chOff x="0" y="0"/>
          <a:chExt cx="0" cy="0"/>
        </a:xfrm>
      </p:grpSpPr>
      <p:sp>
        <p:nvSpPr>
          <p:cNvPr id="1065" name="Title 1"/>
          <p:cNvSpPr>
            <a:spLocks noGrp="1"/>
          </p:cNvSpPr>
          <p:nvPr>
            <p:ph type="title"/>
          </p:nvPr>
        </p:nvSpPr>
        <p:spPr/>
        <p:txBody>
          <a:bodyPr/>
          <a:lstStyle/>
          <a:p>
            <a:r>
              <a:rPr lang="ja-JP" altLang="en-US"/>
              <a:t>マスター タイトルの書式設定</a:t>
            </a:r>
            <a:endParaRPr lang="en-US" dirty="0"/>
          </a:p>
        </p:txBody>
      </p:sp>
      <p:sp>
        <p:nvSpPr>
          <p:cNvPr id="1066" name="Date Placeholder 2"/>
          <p:cNvSpPr>
            <a:spLocks noGrp="1"/>
          </p:cNvSpPr>
          <p:nvPr>
            <p:ph type="dt" sz="half" idx="10"/>
          </p:nvPr>
        </p:nvSpPr>
        <p:spPr/>
        <p:txBody>
          <a:bodyPr/>
          <a:lstStyle/>
          <a:p>
            <a:fld id="{8E7F79C8-9834-4250-9D56-D791FB342C01}" type="datetimeFigureOut">
              <a:rPr kumimoji="1" lang="ja-JP" altLang="en-US" smtClean="0"/>
              <a:t>2026/3/16</a:t>
            </a:fld>
            <a:endParaRPr kumimoji="1" lang="ja-JP" altLang="en-US"/>
          </a:p>
        </p:txBody>
      </p:sp>
      <p:sp>
        <p:nvSpPr>
          <p:cNvPr id="1067" name="Footer Placeholder 3"/>
          <p:cNvSpPr>
            <a:spLocks noGrp="1"/>
          </p:cNvSpPr>
          <p:nvPr>
            <p:ph type="ftr" sz="quarter" idx="11"/>
          </p:nvPr>
        </p:nvSpPr>
        <p:spPr/>
        <p:txBody>
          <a:bodyPr/>
          <a:lstStyle/>
          <a:p>
            <a:endParaRPr kumimoji="1" lang="ja-JP" altLang="en-US"/>
          </a:p>
        </p:txBody>
      </p:sp>
      <p:sp>
        <p:nvSpPr>
          <p:cNvPr id="1068" name="Slide Number Placeholder 4"/>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263363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0" name=""/>
        <p:cNvGrpSpPr/>
        <p:nvPr/>
      </p:nvGrpSpPr>
      <p:grpSpPr>
        <a:xfrm>
          <a:off x="0" y="0"/>
          <a:ext cx="0" cy="0"/>
          <a:chOff x="0" y="0"/>
          <a:chExt cx="0" cy="0"/>
        </a:xfrm>
      </p:grpSpPr>
      <p:sp>
        <p:nvSpPr>
          <p:cNvPr id="1070" name="Date Placeholder 1"/>
          <p:cNvSpPr>
            <a:spLocks noGrp="1"/>
          </p:cNvSpPr>
          <p:nvPr>
            <p:ph type="dt" sz="half" idx="10"/>
          </p:nvPr>
        </p:nvSpPr>
        <p:spPr/>
        <p:txBody>
          <a:bodyPr/>
          <a:lstStyle/>
          <a:p>
            <a:fld id="{8E7F79C8-9834-4250-9D56-D791FB342C01}" type="datetimeFigureOut">
              <a:rPr kumimoji="1" lang="ja-JP" altLang="en-US" smtClean="0"/>
              <a:t>2026/3/16</a:t>
            </a:fld>
            <a:endParaRPr kumimoji="1" lang="ja-JP" altLang="en-US"/>
          </a:p>
        </p:txBody>
      </p:sp>
      <p:sp>
        <p:nvSpPr>
          <p:cNvPr id="1071" name="Footer Placeholder 2"/>
          <p:cNvSpPr>
            <a:spLocks noGrp="1"/>
          </p:cNvSpPr>
          <p:nvPr>
            <p:ph type="ftr" sz="quarter" idx="11"/>
          </p:nvPr>
        </p:nvSpPr>
        <p:spPr/>
        <p:txBody>
          <a:bodyPr/>
          <a:lstStyle/>
          <a:p>
            <a:endParaRPr kumimoji="1" lang="ja-JP" altLang="en-US"/>
          </a:p>
        </p:txBody>
      </p:sp>
      <p:sp>
        <p:nvSpPr>
          <p:cNvPr id="1072" name="Slide Number Placeholder 3"/>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4143173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0" name=""/>
        <p:cNvGrpSpPr/>
        <p:nvPr/>
      </p:nvGrpSpPr>
      <p:grpSpPr>
        <a:xfrm>
          <a:off x="0" y="0"/>
          <a:ext cx="0" cy="0"/>
          <a:chOff x="0" y="0"/>
          <a:chExt cx="0" cy="0"/>
        </a:xfrm>
      </p:grpSpPr>
      <p:sp>
        <p:nvSpPr>
          <p:cNvPr id="1074"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1075"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76"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77" name="Date Placeholder 4"/>
          <p:cNvSpPr>
            <a:spLocks noGrp="1"/>
          </p:cNvSpPr>
          <p:nvPr>
            <p:ph type="dt" sz="half" idx="10"/>
          </p:nvPr>
        </p:nvSpPr>
        <p:spPr/>
        <p:txBody>
          <a:bodyPr/>
          <a:lstStyle/>
          <a:p>
            <a:fld id="{8E7F79C8-9834-4250-9D56-D791FB342C01}" type="datetimeFigureOut">
              <a:rPr kumimoji="1" lang="ja-JP" altLang="en-US" smtClean="0"/>
              <a:t>2026/3/16</a:t>
            </a:fld>
            <a:endParaRPr kumimoji="1" lang="ja-JP" altLang="en-US"/>
          </a:p>
        </p:txBody>
      </p:sp>
      <p:sp>
        <p:nvSpPr>
          <p:cNvPr id="1078" name="Footer Placeholder 5"/>
          <p:cNvSpPr>
            <a:spLocks noGrp="1"/>
          </p:cNvSpPr>
          <p:nvPr>
            <p:ph type="ftr" sz="quarter" idx="11"/>
          </p:nvPr>
        </p:nvSpPr>
        <p:spPr/>
        <p:txBody>
          <a:bodyPr/>
          <a:lstStyle/>
          <a:p>
            <a:endParaRPr kumimoji="1" lang="ja-JP" altLang="en-US"/>
          </a:p>
        </p:txBody>
      </p:sp>
      <p:sp>
        <p:nvSpPr>
          <p:cNvPr id="1079" name="Slide Number Placeholder 6"/>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3101634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0" name=""/>
        <p:cNvGrpSpPr/>
        <p:nvPr/>
      </p:nvGrpSpPr>
      <p:grpSpPr>
        <a:xfrm>
          <a:off x="0" y="0"/>
          <a:ext cx="0" cy="0"/>
          <a:chOff x="0" y="0"/>
          <a:chExt cx="0" cy="0"/>
        </a:xfrm>
      </p:grpSpPr>
      <p:sp>
        <p:nvSpPr>
          <p:cNvPr id="1081"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1082"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1083"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84" name="Date Placeholder 4"/>
          <p:cNvSpPr>
            <a:spLocks noGrp="1"/>
          </p:cNvSpPr>
          <p:nvPr>
            <p:ph type="dt" sz="half" idx="10"/>
          </p:nvPr>
        </p:nvSpPr>
        <p:spPr/>
        <p:txBody>
          <a:bodyPr/>
          <a:lstStyle/>
          <a:p>
            <a:fld id="{8E7F79C8-9834-4250-9D56-D791FB342C01}" type="datetimeFigureOut">
              <a:rPr kumimoji="1" lang="ja-JP" altLang="en-US" smtClean="0"/>
              <a:t>2026/3/16</a:t>
            </a:fld>
            <a:endParaRPr kumimoji="1" lang="ja-JP" altLang="en-US"/>
          </a:p>
        </p:txBody>
      </p:sp>
      <p:sp>
        <p:nvSpPr>
          <p:cNvPr id="1085" name="Footer Placeholder 5"/>
          <p:cNvSpPr>
            <a:spLocks noGrp="1"/>
          </p:cNvSpPr>
          <p:nvPr>
            <p:ph type="ftr" sz="quarter" idx="11"/>
          </p:nvPr>
        </p:nvSpPr>
        <p:spPr/>
        <p:txBody>
          <a:bodyPr/>
          <a:lstStyle/>
          <a:p>
            <a:endParaRPr kumimoji="1" lang="ja-JP" altLang="en-US"/>
          </a:p>
        </p:txBody>
      </p:sp>
      <p:sp>
        <p:nvSpPr>
          <p:cNvPr id="1086" name="Slide Number Placeholder 6"/>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3313723323"/>
      </p:ext>
    </p:extLst>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025"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1026"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27"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E7F79C8-9834-4250-9D56-D791FB342C01}" type="datetimeFigureOut">
              <a:rPr kumimoji="1" lang="ja-JP" altLang="en-US" smtClean="0"/>
              <a:t>2026/3/16</a:t>
            </a:fld>
            <a:endParaRPr kumimoji="1" lang="ja-JP" altLang="en-US"/>
          </a:p>
        </p:txBody>
      </p:sp>
      <p:sp>
        <p:nvSpPr>
          <p:cNvPr id="1028"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1029"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35493359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07" name="タイトル 1"/>
          <p:cNvSpPr txBox="1"/>
          <p:nvPr/>
        </p:nvSpPr>
        <p:spPr>
          <a:xfrm>
            <a:off x="131618" y="2677026"/>
            <a:ext cx="8885385" cy="987416"/>
          </a:xfrm>
          <a:prstGeom prst="rect">
            <a:avLst/>
          </a:prstGeom>
          <a:solidFill>
            <a:schemeClr val="accent6">
              <a:lumMod val="20000"/>
              <a:lumOff val="80000"/>
            </a:schemeClr>
          </a:solidFill>
          <a:ln>
            <a:solidFill>
              <a:srgbClr val="B8CF8B"/>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endParaRPr lang="ja-JP" altLang="en-US" sz="1800" b="1" dirty="0">
              <a:latin typeface="+mn-ea"/>
              <a:ea typeface="+mn-ea"/>
            </a:endParaRPr>
          </a:p>
        </p:txBody>
      </p:sp>
      <p:sp>
        <p:nvSpPr>
          <p:cNvPr id="1108" name="タイトル 1"/>
          <p:cNvSpPr txBox="1"/>
          <p:nvPr/>
        </p:nvSpPr>
        <p:spPr>
          <a:xfrm>
            <a:off x="131618" y="22355"/>
            <a:ext cx="8880767" cy="550342"/>
          </a:xfrm>
          <a:prstGeom prst="rect">
            <a:avLst/>
          </a:prstGeom>
          <a:solidFill>
            <a:schemeClr val="accent4"/>
          </a:solidFill>
        </p:spPr>
        <p:txBody>
          <a:bodyPr anchor="ctr">
            <a:normAutofit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1600" b="1" dirty="0">
                <a:solidFill>
                  <a:schemeClr val="bg1"/>
                </a:solidFill>
                <a:latin typeface="+mn-ea"/>
                <a:ea typeface="+mn-ea"/>
              </a:rPr>
              <a:t>令和７年度補正予算　重点支援地方交付金の活用状況について</a:t>
            </a:r>
            <a:endParaRPr lang="en-US" altLang="ja-JP" sz="1600" b="1" dirty="0">
              <a:solidFill>
                <a:schemeClr val="bg1"/>
              </a:solidFill>
              <a:latin typeface="+mn-ea"/>
              <a:ea typeface="+mn-ea"/>
            </a:endParaRPr>
          </a:p>
          <a:p>
            <a:pPr algn="ctr">
              <a:lnSpc>
                <a:spcPct val="110000"/>
              </a:lnSpc>
            </a:pPr>
            <a:r>
              <a:rPr lang="ja-JP" altLang="en-US" sz="1600" b="1" dirty="0">
                <a:solidFill>
                  <a:schemeClr val="bg1"/>
                </a:solidFill>
                <a:latin typeface="+mn-ea"/>
                <a:ea typeface="+mn-ea"/>
              </a:rPr>
              <a:t>徳島県　佐那河内村</a:t>
            </a:r>
          </a:p>
        </p:txBody>
      </p:sp>
      <p:graphicFrame>
        <p:nvGraphicFramePr>
          <p:cNvPr id="1109" name="表 5"/>
          <p:cNvGraphicFramePr>
            <a:graphicFrameLocks noGrp="1"/>
          </p:cNvGraphicFramePr>
          <p:nvPr/>
        </p:nvGraphicFramePr>
        <p:xfrm>
          <a:off x="992622" y="810206"/>
          <a:ext cx="6903604" cy="1224960"/>
        </p:xfrm>
        <a:graphic>
          <a:graphicData uri="http://schemas.openxmlformats.org/drawingml/2006/table">
            <a:tbl>
              <a:tblPr firstRow="1" bandRow="1">
                <a:tableStyleId>{5C22544A-7EE6-4342-B048-85BDC9FD1C3A}</a:tableStyleId>
              </a:tblPr>
              <a:tblGrid>
                <a:gridCol w="3451802">
                  <a:extLst>
                    <a:ext uri="{9D8B030D-6E8A-4147-A177-3AD203B41FA5}"/>
                  </a:extLst>
                </a:gridCol>
                <a:gridCol w="3451802">
                  <a:extLst>
                    <a:ext uri="{9D8B030D-6E8A-4147-A177-3AD203B41FA5}"/>
                  </a:extLst>
                </a:gridCol>
              </a:tblGrid>
              <a:tr h="127815">
                <a:tc>
                  <a:txBody>
                    <a:bodyPr/>
                    <a:lstStyle/>
                    <a:p>
                      <a:r>
                        <a:rPr kumimoji="1" lang="zh-TW" altLang="en-US" sz="1400" b="1" dirty="0">
                          <a:solidFill>
                            <a:schemeClr val="tx1"/>
                          </a:solidFill>
                          <a:latin typeface="游ゴシック" panose="020B0400000000000000" pitchFamily="50" charset="-128"/>
                          <a:ea typeface="游ゴシック" panose="020B0400000000000000" pitchFamily="50" charset="-128"/>
                        </a:rPr>
                        <a:t>交付限度額</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５，７２３万円</a:t>
                      </a:r>
                      <a:endParaRPr kumimoji="1" lang="ja-JP" altLang="en-US" sz="1400" b="1" dirty="0">
                        <a:solidFill>
                          <a:srgbClr val="CAEEFB"/>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extLst>
              </a:tr>
              <a:tr h="217286">
                <a:tc>
                  <a:txBody>
                    <a:bodyPr/>
                    <a:lstStyle/>
                    <a:p>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うち令和７年度　交付決定額</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２，４７０万円（43.2％）</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extLst>
              </a:tr>
              <a:tr h="217286">
                <a:tc>
                  <a:txBody>
                    <a:bodyPr/>
                    <a:lstStyle/>
                    <a:p>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　うち令和８年度　交付決定額</a:t>
                      </a:r>
                      <a:endParaRPr kumimoji="1" lang="ja-JP" altLang="en-US" sz="1400" b="1" dirty="0">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ー</a:t>
                      </a:r>
                      <a:endParaRPr kumimoji="1" lang="ja-JP" altLang="en-US" sz="1400" b="1" dirty="0">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extLst>
              </a:tr>
              <a:tr h="217286">
                <a:tc>
                  <a:txBody>
                    <a:bodyPr/>
                    <a:lstStyle/>
                    <a:p>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　</a:t>
                      </a:r>
                      <a:r>
                        <a:rPr kumimoji="1" lang="ja-JP" altLang="en-US" sz="1400" b="1" dirty="0">
                          <a:latin typeface="游ゴシック" panose="020B0400000000000000" pitchFamily="50" charset="-128"/>
                          <a:ea typeface="游ゴシック" panose="020B0400000000000000" pitchFamily="50" charset="-128"/>
                        </a:rPr>
                        <a:t>残額</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３，２５３万円</a:t>
                      </a: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（56.8％）</a:t>
                      </a:r>
                      <a:endParaRPr kumimoji="1" lang="ja-JP" altLang="en-US" sz="1400" b="1" dirty="0">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extLst>
              </a:tr>
            </a:tbl>
          </a:graphicData>
        </a:graphic>
      </p:graphicFrame>
      <p:sp>
        <p:nvSpPr>
          <p:cNvPr id="1110" name="テキスト ボックス 7"/>
          <p:cNvSpPr txBox="1"/>
          <p:nvPr/>
        </p:nvSpPr>
        <p:spPr>
          <a:xfrm>
            <a:off x="131617" y="547751"/>
            <a:ext cx="3611708" cy="307777"/>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ja-JP" altLang="en-US" sz="1400" b="1" dirty="0">
                <a:solidFill>
                  <a:prstClr val="black"/>
                </a:solidFill>
                <a:latin typeface="游ゴシック" panose="020B0400000000000000" pitchFamily="50" charset="-128"/>
                <a:ea typeface="游ゴシック" panose="020B0400000000000000" pitchFamily="50" charset="-128"/>
              </a:rPr>
              <a:t>■</a:t>
            </a: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実施状況</a:t>
            </a:r>
            <a:endParaRPr kumimoji="0" lang="en-US" altLang="ja-JP"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1111" name="テキスト ボックス 9"/>
          <p:cNvSpPr txBox="1"/>
          <p:nvPr/>
        </p:nvSpPr>
        <p:spPr>
          <a:xfrm>
            <a:off x="131616" y="2072024"/>
            <a:ext cx="8803414" cy="306884"/>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ja-JP" altLang="en-US" sz="1400" b="1" dirty="0">
                <a:solidFill>
                  <a:prstClr val="black"/>
                </a:solidFill>
                <a:latin typeface="游ゴシック" panose="020B0400000000000000" pitchFamily="50" charset="-128"/>
                <a:ea typeface="游ゴシック" panose="020B0400000000000000" pitchFamily="50" charset="-128"/>
              </a:rPr>
              <a:t>■主な</a:t>
            </a: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事業概要　</a:t>
            </a:r>
          </a:p>
        </p:txBody>
      </p:sp>
      <p:sp>
        <p:nvSpPr>
          <p:cNvPr id="1112" name="テキスト ボックス 13"/>
          <p:cNvSpPr txBox="1"/>
          <p:nvPr/>
        </p:nvSpPr>
        <p:spPr>
          <a:xfrm>
            <a:off x="208971" y="2706267"/>
            <a:ext cx="8726059" cy="830104"/>
          </a:xfrm>
          <a:prstGeom prst="rect">
            <a:avLst/>
          </a:prstGeom>
          <a:solidFill>
            <a:schemeClr val="bg1"/>
          </a:solidFill>
          <a:ln w="19050">
            <a:solidFill>
              <a:srgbClr val="FF0000"/>
            </a:solidFill>
          </a:ln>
        </p:spPr>
        <p:txBody>
          <a:bodyPr wrap="square" rtlCol="0">
            <a:spAutoFit/>
          </a:bodyPr>
          <a:lstStyle/>
          <a:p>
            <a:r>
              <a:rPr kumimoji="1" lang="ja-JP" altLang="en-US" sz="1200" b="1" u="sng" dirty="0"/>
              <a:t>◆</a:t>
            </a:r>
            <a:r>
              <a:rPr kumimoji="1" lang="ja-JP" altLang="en-US" sz="1200" b="1" u="sng" dirty="0"/>
              <a:t>佐那河内村物価高騰対応商品券発行事業</a:t>
            </a:r>
            <a:r>
              <a:rPr kumimoji="1" lang="ja-JP" altLang="en-US" sz="1200" b="1" u="sng" dirty="0"/>
              <a:t>　事業費：２，６００万円</a:t>
            </a:r>
            <a:r>
              <a:rPr kumimoji="1" lang="ja-JP" altLang="en-US" sz="1200" b="1" dirty="0">
                <a:solidFill>
                  <a:srgbClr val="FF0000"/>
                </a:solidFill>
              </a:rPr>
              <a:t>　　</a:t>
            </a:r>
            <a:r>
              <a:rPr kumimoji="1" lang="en-US" altLang="ja-JP" sz="1200" b="1" dirty="0">
                <a:solidFill>
                  <a:srgbClr val="FF0000"/>
                </a:solidFill>
              </a:rPr>
              <a:t>※</a:t>
            </a:r>
            <a:r>
              <a:rPr kumimoji="1" lang="ja-JP" altLang="en-US" sz="1200" b="1" dirty="0">
                <a:solidFill>
                  <a:srgbClr val="FF0000"/>
                </a:solidFill>
              </a:rPr>
              <a:t>食料品特別加算を活用</a:t>
            </a:r>
            <a:endParaRPr kumimoji="1" lang="en-US" altLang="ja-JP" sz="1200" b="1" dirty="0">
              <a:solidFill>
                <a:srgbClr val="FF0000"/>
              </a:solidFill>
            </a:endParaRPr>
          </a:p>
          <a:p>
            <a:r>
              <a:rPr kumimoji="1" lang="ja-JP" altLang="en-US" sz="1200" dirty="0"/>
              <a:t>　</a:t>
            </a:r>
            <a:r>
              <a:rPr kumimoji="1" lang="ja-JP" altLang="en-US" sz="1200" dirty="0"/>
              <a:t>エネルギー・食料品価格等の物価高騰の影響を受け、一般家庭における経済的負担が増加していることから、家計への支援を図ることを目的として実施する。</a:t>
            </a:r>
            <a:r>
              <a:rPr kumimoji="1" lang="ja-JP" altLang="en-US" sz="1200" dirty="0"/>
              <a:t>令和8年3月31日の時点において村の住民基本台帳に記載されている者に対し、12,000円</a:t>
            </a:r>
            <a:r>
              <a:rPr kumimoji="1" lang="ja-JP" altLang="en-US" sz="1200" dirty="0"/>
              <a:t>商品券を各家庭に配布し村内で消費することにより村内の消費下支えを行う。</a:t>
            </a:r>
            <a:endParaRPr kumimoji="1" lang="en-US" altLang="ja-JP" sz="1200" dirty="0"/>
          </a:p>
        </p:txBody>
      </p:sp>
      <p:sp>
        <p:nvSpPr>
          <p:cNvPr id="1113" name="タイトル 1"/>
          <p:cNvSpPr txBox="1"/>
          <p:nvPr/>
        </p:nvSpPr>
        <p:spPr>
          <a:xfrm>
            <a:off x="129306" y="2331016"/>
            <a:ext cx="8885385" cy="288000"/>
          </a:xfrm>
          <a:prstGeom prst="rect">
            <a:avLst/>
          </a:prstGeom>
          <a:solidFill>
            <a:srgbClr val="B8CF8B"/>
          </a:solidFill>
          <a:ln>
            <a:solidFill>
              <a:srgbClr val="B8CF8B"/>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1400" b="1" dirty="0">
                <a:latin typeface="+mn-ea"/>
                <a:ea typeface="+mn-ea"/>
              </a:rPr>
              <a:t>生活者支援</a:t>
            </a:r>
          </a:p>
        </p:txBody>
      </p:sp>
      <p:sp>
        <p:nvSpPr>
          <p:cNvPr id="1114" name="テキスト ボックス 22"/>
          <p:cNvSpPr txBox="1"/>
          <p:nvPr/>
        </p:nvSpPr>
        <p:spPr>
          <a:xfrm>
            <a:off x="6106160" y="6660869"/>
            <a:ext cx="3037840" cy="246221"/>
          </a:xfrm>
          <a:prstGeom prst="rect">
            <a:avLst/>
          </a:prstGeom>
          <a:noFill/>
        </p:spPr>
        <p:txBody>
          <a:bodyPr wrap="square">
            <a:spAutoFit/>
          </a:bodyPr>
          <a:lstStyle/>
          <a:p>
            <a:pPr algn="r"/>
            <a:r>
              <a:rPr kumimoji="0" lang="en-US" altLang="ja-JP" sz="1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0" lang="ja-JP" altLang="en-US" sz="1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事業費の全部又は一部に本交付金を充当予定</a:t>
            </a:r>
            <a:endParaRPr lang="ja-JP" altLang="en-US" sz="1400" dirty="0"/>
          </a:p>
        </p:txBody>
      </p:sp>
      <p:sp>
        <p:nvSpPr>
          <p:cNvPr id="1115" name="タイトル 1"/>
          <p:cNvSpPr txBox="1"/>
          <p:nvPr/>
        </p:nvSpPr>
        <p:spPr>
          <a:xfrm>
            <a:off x="7002608" y="535810"/>
            <a:ext cx="2009775" cy="304603"/>
          </a:xfrm>
          <a:prstGeom prst="rect">
            <a:avLst/>
          </a:prstGeom>
          <a:noFill/>
          <a:ln>
            <a:noFill/>
          </a:ln>
        </p:spPr>
        <p:txBody>
          <a:bodyPr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r>
              <a:rPr lang="ja-JP" altLang="en-US" sz="1200" b="1" dirty="0">
                <a:latin typeface="+mn-ea"/>
                <a:ea typeface="+mn-ea"/>
              </a:rPr>
              <a:t>＜令和８年３月時点＞</a:t>
            </a:r>
          </a:p>
        </p:txBody>
      </p:sp>
    </p:spTree>
    <p:extLst>
      <p:ext uri="{BB962C8B-B14F-4D97-AF65-F5344CB8AC3E}">
        <p14:creationId xmlns:p14="http://schemas.microsoft.com/office/powerpoint/2010/main" val="50685274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lnDef>
      <a:spPr>
        <a:custGeom>
          <a:avLst/>
          <a:gdLst/>
          <a:ahLst/>
          <a:cxnLst/>
          <a:rect l="l" t="t" r="r" b="b"/>
          <a:pathLst/>
        </a:custGeom>
      </a:spPr>
      <a:bodyPr vertOverflow="overflow" horzOverflow="overflow"/>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Template>Office Theme</Template>
  <TotalTime>1694</TotalTime>
  <Words>162</Words>
  <Application>JUST Focus</Application>
  <Paragraphs>17</Paragraph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vt:lpstr>
      <vt:lpstr>Aptos</vt:lpstr>
      <vt:lpstr>Aptos Display</vt:lpstr>
      <vt:lpstr>Arial</vt:lpstr>
      <vt:lpstr>Office テーマ</vt:lpstr>
      <vt:lpstr>PowerPoint プレゼンテーション</vt:lpstr>
    </vt:vector>
  </TitlesOfParts>
  <LinksUpToDate>false</LinksUpToDate>
  <SharedDoc>false</SharedDoc>
  <HyperlinksChanged>false</HyperlinksChanged>
  <AppVersion>4.1.2</AppVersion>
  <PresentationFormat>ユーザー設定</PresentationFormat>
  <Slides>1</Slides>
  <Notes>0</Notes>
  <HiddenSlides>0</HiddenSlides>
  <MMClips>0</MMClips>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プレゼンテーション</dc:title>
  <dc:creator>松山 倫之(MATSUYAMA Tomoyuki)</dc:creator>
  <cp:lastModifiedBy>LG159</cp:lastModifiedBy>
  <cp:lastPrinted>2026-03-04T05:37:23Z</cp:lastPrinted>
  <dcterms:created xsi:type="dcterms:W3CDTF">2026-03-03T02:43:15Z</dcterms:created>
  <dcterms:modified xsi:type="dcterms:W3CDTF">2026-03-18T01:05:46Z</dcterms:modified>
  <cp:revision>17</cp:revision>
</cp:coreProperties>
</file>

<file path=docProps/custom.xml><?xml version="1.0" encoding="utf-8"?>
<Properties xmlns:vt="http://schemas.openxmlformats.org/officeDocument/2006/docPropsVTypes" xmlns="http://schemas.openxmlformats.org/officeDocument/2006/custom-properties">
  <property fmtid="{D5CDD505-2E9C-101B-9397-08002B2CF9AE}" pid="2" name="ContentTypeId">
    <vt:lpwstr>0x0101002DEEE9468F64B644ABFFBB3862C1BC74</vt:lpwstr>
  </property>
</Properties>
</file>